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93885" autoAdjust="0"/>
  </p:normalViewPr>
  <p:slideViewPr>
    <p:cSldViewPr snapToGrid="0">
      <p:cViewPr>
        <p:scale>
          <a:sx n="125" d="100"/>
          <a:sy n="125" d="100"/>
        </p:scale>
        <p:origin x="480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DF0C7C-ABE5-5470-ED45-0BA9440F7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1C2709-E748-467D-948C-4BFAA035B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4FCCC7-C8AD-2E9A-465C-C45C0893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19AA-31C3-4E61-BC29-62432AC77F4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152C31-C6A3-8915-9DF7-7CE20BD1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6CF3F3-78EC-4B67-592E-2E13FDFB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2AD4-0FD3-4D9E-8F5E-5AD320B012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52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28C85-83DC-B354-6AA4-93672E60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24E7F4-CDF9-8C73-8B15-33EAB911E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32407B-CFE6-201D-0A0F-C381A44A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19AA-31C3-4E61-BC29-62432AC77F4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9F873F-05F2-717D-1A60-C75CA2E4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7D81E0-EFF0-15C6-F035-4A559011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2AD4-0FD3-4D9E-8F5E-5AD320B012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9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F89384F-8114-0639-B031-9B36113C7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6F71A8-BB64-F985-FB2D-CA11D2A14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5B699-7D3C-8201-9E40-D3DC1878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19AA-31C3-4E61-BC29-62432AC77F4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38283B-E5FD-49C7-C678-3089896C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868D33-EEEF-B49D-9EF7-AD36B924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2AD4-0FD3-4D9E-8F5E-5AD320B012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61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A23E2-1ED1-701D-31FE-E05DB6119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EF919-603E-085E-D984-C44D88325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E10B25-EB94-65A0-2048-D657AA53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19AA-31C3-4E61-BC29-62432AC77F4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239D65-5EFA-EFF2-499C-3683C7F8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7859C3-F014-0559-ED1A-627152F4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2AD4-0FD3-4D9E-8F5E-5AD320B012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77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B75BF-DA6B-7340-EF10-F636123C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E02E1A-1EC5-B5B4-0225-065917B7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E5744A-450D-2F18-A394-198E44AA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19AA-31C3-4E61-BC29-62432AC77F4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4E859E-2830-F364-375F-D4B92B40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905C48-1922-6EEB-4724-ACB401CA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2AD4-0FD3-4D9E-8F5E-5AD320B012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80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A0FDC-4E7C-F77A-7EE5-8DE097B8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2BF1AD-0435-5868-2EBC-362847469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8440C6-8B2E-EF54-9E34-364B58422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FBE0A8-95AB-70AD-776C-A2ABD15B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19AA-31C3-4E61-BC29-62432AC77F4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E924B5-BA46-6562-7F37-3125264A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EADDD5-E899-F849-21E7-BE07D66A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2AD4-0FD3-4D9E-8F5E-5AD320B012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52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27E170-F1E3-85C2-1B69-95674BCF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63AF18-20BE-C1D6-EB28-64EE11B45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C956CA-7271-4425-840E-81522BB19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0090E7-90B5-1E4E-4F02-314964410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D53780-A627-4A15-E5D4-392ECF33A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2FC1943-9C91-F92A-A2B6-4D74DB85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19AA-31C3-4E61-BC29-62432AC77F4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89DAEF-B0CA-C7D2-F40A-D452A938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12954C-681E-0ACF-6B08-D26AEBC9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2AD4-0FD3-4D9E-8F5E-5AD320B012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07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8C0A3-929A-55B2-B255-8FCFC162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B3B022-BAA9-572D-4AF1-F79E3C4D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19AA-31C3-4E61-BC29-62432AC77F4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F0A2CF-33B0-48CC-4CA8-FD8F2A92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EA98D5-2BED-F252-B441-A748164B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2AD4-0FD3-4D9E-8F5E-5AD320B012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06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FBEFB7-F990-7FCA-D37F-D4708303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19AA-31C3-4E61-BC29-62432AC77F4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631743-2232-EF7F-A119-CFF1AAB6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902471-928D-43EF-2C22-B27AEAF5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2AD4-0FD3-4D9E-8F5E-5AD320B012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94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E45A9-E6C5-4EA7-6853-1F865120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CA1B30-32D5-1677-840E-F1D3031EB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2FBBC0-A2E2-11D1-7F86-BABEDD6F0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A9908E-25F4-4812-7BBD-05B532F7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19AA-31C3-4E61-BC29-62432AC77F4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4F3FB8-B6A6-4573-F441-EBE9B531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D81A34-574D-F4B1-D1D7-CF6CF655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2AD4-0FD3-4D9E-8F5E-5AD320B012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22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57E61-04FF-4C2A-D527-E6909EED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3EA5F40-00E3-9E15-B711-A36B31B14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18FAB1-7B65-C269-B7C4-86912E0E5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BA3947-A70E-3073-3CD7-149B7216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19AA-31C3-4E61-BC29-62432AC77F4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B19B4E-B3C3-5B6D-DDD8-B0B22471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E60C8A-C0D9-6773-4349-529FE5DD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2AD4-0FD3-4D9E-8F5E-5AD320B012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84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BBC946-D409-78EC-D524-3430DF0C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4C6510-C03C-EF62-A842-513645CF2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E7CAE3-363F-63CF-E759-ED27A01AA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1419AA-31C3-4E61-BC29-62432AC77F4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156617-1D14-5104-0D8E-833307195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B5E4C2-6E8C-5CE8-1D73-F52AB7720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912AD4-0FD3-4D9E-8F5E-5AD320B012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41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F92F0-3706-7BA7-6C96-1B87AEA75A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supports de stockage</a:t>
            </a:r>
          </a:p>
        </p:txBody>
      </p:sp>
    </p:spTree>
    <p:extLst>
      <p:ext uri="{BB962C8B-B14F-4D97-AF65-F5344CB8AC3E}">
        <p14:creationId xmlns:p14="http://schemas.microsoft.com/office/powerpoint/2010/main" val="37661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age 4" descr="Confluence Mobile - Indiana University Enterprise Confluence">
            <a:extLst>
              <a:ext uri="{FF2B5EF4-FFF2-40B4-BE49-F238E27FC236}">
                <a16:creationId xmlns:a16="http://schemas.microsoft.com/office/drawing/2014/main" id="{55C2935F-1F43-CC7C-9597-22EC44F49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27" y="-203690"/>
            <a:ext cx="31623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 6" descr="Une image contenant texte, mémoire flash, Police, nombre&#10;&#10;Description générée automatiquement">
            <a:extLst>
              <a:ext uri="{FF2B5EF4-FFF2-40B4-BE49-F238E27FC236}">
                <a16:creationId xmlns:a16="http://schemas.microsoft.com/office/drawing/2014/main" id="{DEE7E517-4FD8-4F40-A887-FECF007A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4" y="-159731"/>
            <a:ext cx="25812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 8" descr="WD Blue Disque dur interne (Bulk) Desktop Mainstream 500 Go 3,5 pouces SATA 7200 RPM">
            <a:extLst>
              <a:ext uri="{FF2B5EF4-FFF2-40B4-BE49-F238E27FC236}">
                <a16:creationId xmlns:a16="http://schemas.microsoft.com/office/drawing/2014/main" id="{B81D7463-A075-D007-1941-35FB0726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" y="3135919"/>
            <a:ext cx="23907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7" descr="Une image contenant mémoire flash, Lecteur flash USB, conduire, Appareil de stockage de données&#10;&#10;Description générée automatiquement">
            <a:extLst>
              <a:ext uri="{FF2B5EF4-FFF2-40B4-BE49-F238E27FC236}">
                <a16:creationId xmlns:a16="http://schemas.microsoft.com/office/drawing/2014/main" id="{47BDE787-A8BD-4738-B291-F52725CA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512" y="-159731"/>
            <a:ext cx="32004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9" descr="Google Cloud - Intelligence artificielle">
            <a:extLst>
              <a:ext uri="{FF2B5EF4-FFF2-40B4-BE49-F238E27FC236}">
                <a16:creationId xmlns:a16="http://schemas.microsoft.com/office/drawing/2014/main" id="{16A728F5-F9FA-CABE-969E-364202A74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812" y="1784087"/>
            <a:ext cx="15621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1">
            <a:extLst>
              <a:ext uri="{FF2B5EF4-FFF2-40B4-BE49-F238E27FC236}">
                <a16:creationId xmlns:a16="http://schemas.microsoft.com/office/drawing/2014/main" id="{CD36F5AA-A71A-7940-0C2B-D92787C4B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40" y="3017520"/>
            <a:ext cx="3866019" cy="268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5B1E9A8-CA0F-1283-C413-F0D273EB2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5857ADB-289C-D67C-70D2-88DE6413F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43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 descr="Sony CD at Rs 12/piece | Compact Disc in Chennai | ID: 10803777491">
            <a:extLst>
              <a:ext uri="{FF2B5EF4-FFF2-40B4-BE49-F238E27FC236}">
                <a16:creationId xmlns:a16="http://schemas.microsoft.com/office/drawing/2014/main" id="{D14F9819-43F3-E74F-4C84-C8A35038A3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69" y="2571692"/>
            <a:ext cx="2005330" cy="202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DVD-R, DVD+R, DVD-RW, DVD+RW, DVD-RAM, DVD DL Dual Layer, 8cm DVD optiques  media discs">
            <a:extLst>
              <a:ext uri="{FF2B5EF4-FFF2-40B4-BE49-F238E27FC236}">
                <a16:creationId xmlns:a16="http://schemas.microsoft.com/office/drawing/2014/main" id="{9AAF548D-8173-9B4A-E7EC-D30E3ED153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080" y="3429000"/>
            <a:ext cx="3311920" cy="331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a dernière année de la disquette...">
            <a:extLst>
              <a:ext uri="{FF2B5EF4-FFF2-40B4-BE49-F238E27FC236}">
                <a16:creationId xmlns:a16="http://schemas.microsoft.com/office/drawing/2014/main" id="{2ABDDDE0-F373-FABE-70AC-7A6EE7FAA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87" y="4578372"/>
            <a:ext cx="2893333" cy="289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Une image contenant texte, papier, Produit en papier, écriture manuscrite&#10;&#10;Le contenu généré par l’IA peut être incorrect.">
            <a:extLst>
              <a:ext uri="{FF2B5EF4-FFF2-40B4-BE49-F238E27FC236}">
                <a16:creationId xmlns:a16="http://schemas.microsoft.com/office/drawing/2014/main" id="{78ED6A8D-91AD-7428-63B6-3CDA9636DA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21" y="-675167"/>
            <a:ext cx="2390775" cy="36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450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</Words>
  <Application>Microsoft Office PowerPoint</Application>
  <PresentationFormat>Grand écran</PresentationFormat>
  <Paragraphs>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Les supports de stockage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Guillem  Sangenis</dc:creator>
  <cp:lastModifiedBy>Guillem  Sangenis</cp:lastModifiedBy>
  <cp:revision>3</cp:revision>
  <dcterms:created xsi:type="dcterms:W3CDTF">2024-08-27T14:25:25Z</dcterms:created>
  <dcterms:modified xsi:type="dcterms:W3CDTF">2025-08-22T16:52:55Z</dcterms:modified>
</cp:coreProperties>
</file>